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6" r:id="rId3"/>
    <p:sldId id="275" r:id="rId4"/>
    <p:sldId id="260" r:id="rId5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DED"/>
    <a:srgbClr val="215F9A"/>
    <a:srgbClr val="F2F2F2"/>
    <a:srgbClr val="DCEAF7"/>
    <a:srgbClr val="1C6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719"/>
  </p:normalViewPr>
  <p:slideViewPr>
    <p:cSldViewPr snapToGrid="0">
      <p:cViewPr varScale="1">
        <p:scale>
          <a:sx n="41" d="100"/>
          <a:sy n="41" d="100"/>
        </p:scale>
        <p:origin x="2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hyperlink" Target="https://www.scodeno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252593" y="2149193"/>
            <a:ext cx="6986693" cy="3444999"/>
            <a:chOff x="0" y="0"/>
            <a:chExt cx="6986693" cy="3444999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6986693" cy="344499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334598" y="2045120"/>
              <a:ext cx="301244" cy="288290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335233" y="853556"/>
              <a:ext cx="301230" cy="288594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3334598" y="1449490"/>
              <a:ext cx="301244" cy="288290"/>
            </a:xfrm>
            <a:prstGeom prst="rect">
              <a:avLst/>
            </a:prstGeom>
          </p:spPr>
        </p:pic>
      </p:grpSp>
      <p:sp>
        <p:nvSpPr>
          <p:cNvPr id="58" name="textbox 58"/>
          <p:cNvSpPr/>
          <p:nvPr/>
        </p:nvSpPr>
        <p:spPr>
          <a:xfrm>
            <a:off x="557841" y="6387960"/>
            <a:ext cx="6650355" cy="2931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20" dirty="0">
                <a:solidFill>
                  <a:srgbClr val="4E95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|</a:t>
            </a:r>
            <a:r>
              <a:rPr sz="2000" b="1" kern="0" spc="140" dirty="0">
                <a:solidFill>
                  <a:srgbClr val="4E95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kern="0" spc="-20" dirty="0">
                <a:solidFill>
                  <a:srgbClr val="4E95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 Overvie</a:t>
            </a:r>
            <a:r>
              <a:rPr sz="2000" b="1" kern="0" spc="-30" dirty="0">
                <a:solidFill>
                  <a:srgbClr val="4E95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3000"/>
              </a:lnSpc>
              <a:spcBef>
                <a:spcPts val="45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S200 ser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ies of </a:t>
            </a:r>
            <a:r>
              <a:rPr lang="en-US"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Ethernet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switches </a:t>
            </a:r>
            <a:r>
              <a:rPr sz="1500" kern="0" spc="4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adopts </a:t>
            </a:r>
            <a:r>
              <a:rPr lang="en-US" sz="1500" kern="0" spc="4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low power consumption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indent="-635" algn="l" rtl="0" eaLnBrk="0">
              <a:lnSpc>
                <a:spcPct val="166000"/>
              </a:lnSpc>
              <a:spcBef>
                <a:spcPts val="1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design, which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meets the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requirements of green environmental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tion</a:t>
            </a: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 energy saving;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altLang="zh-CN" sz="1500" dirty="0">
                <a:latin typeface="Arial" panose="020B0604020202020204"/>
                <a:ea typeface="Arial" panose="020B0604020202020204"/>
                <a:cs typeface="Arial" panose="020B0604020202020204"/>
              </a:rPr>
              <a:t>all ports support auto-MDI/MDI-X and wire-speed forwarding, ensuring stable and reliable data transmission.</a:t>
            </a:r>
            <a:endParaRPr lang="en-US" altLang="zh-CN"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675116" y="1173715"/>
            <a:ext cx="6437629" cy="694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85000"/>
              </a:lnSpc>
            </a:pPr>
            <a:r>
              <a:rPr lang="en-US" sz="24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-Port </a:t>
            </a:r>
            <a:r>
              <a:rPr lang="en-US" sz="24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2.5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2400" b="1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Ethernet Switch</a:t>
            </a:r>
            <a:endParaRPr sz="2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1000"/>
              </a:lnSpc>
            </a:pPr>
            <a:r>
              <a:rPr lang="en-US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1*1/10G SFP+ </a:t>
            </a:r>
            <a:r>
              <a:rPr lang="en-US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ports + 8*10/100/1000/2500M RJ45 ports</a:t>
            </a:r>
            <a:endParaRPr lang="en-US" b="1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2" name="textbox 72"/>
          <p:cNvSpPr/>
          <p:nvPr/>
        </p:nvSpPr>
        <p:spPr>
          <a:xfrm>
            <a:off x="1461135" y="4244975"/>
            <a:ext cx="1552575" cy="390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1300" b="1" kern="0" spc="5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S200-</a:t>
            </a:r>
            <a:r>
              <a:rPr lang="en-US" sz="1300" b="1" kern="0" spc="5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9XH-X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1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1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6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59475" y="9875520"/>
            <a:ext cx="18288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6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6"/>
            </a:endParaRPr>
          </a:p>
        </p:txBody>
      </p:sp>
      <p:pic>
        <p:nvPicPr>
          <p:cNvPr id="10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329"/>
            <a:ext cx="7775447" cy="629399"/>
          </a:xfrm>
          <a:prstGeom prst="rect">
            <a:avLst/>
          </a:prstGeom>
        </p:spPr>
      </p:pic>
      <p:sp>
        <p:nvSpPr>
          <p:cNvPr id="14" name="textbox 68"/>
          <p:cNvSpPr/>
          <p:nvPr/>
        </p:nvSpPr>
        <p:spPr>
          <a:xfrm>
            <a:off x="2519988" y="233918"/>
            <a:ext cx="5060950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98000"/>
              </a:lnSpc>
            </a:pP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Commercial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Eth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ernet </a:t>
            </a:r>
            <a:r>
              <a:rPr sz="1500" b="1" kern="0" spc="4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Switch-&gt;</a:t>
            </a:r>
            <a:r>
              <a:rPr lang="en-US" sz="1500" b="1" kern="0" spc="4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2.5G Series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99737" y="2935016"/>
            <a:ext cx="2521027" cy="2921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300" kern="0" spc="-1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Non-blocking,</a:t>
            </a:r>
            <a:r>
              <a:rPr lang="en-US" altLang="zh-CN" sz="1300" kern="0" spc="17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lang="en-US" altLang="zh-CN" sz="1300" kern="0" spc="-1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low delay design</a:t>
            </a:r>
            <a:endParaRPr lang="zh-CN" altLang="en-US" sz="1300" kern="0" spc="-20">
              <a:solidFill>
                <a:srgbClr val="000000">
                  <a:alpha val="100000"/>
                </a:srgbClr>
              </a:solidFill>
              <a:latin typeface="Segoe UI" panose="020B0502040204020203"/>
              <a:cs typeface="Segoe UI" panose="020B0502040204020203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99737" y="3583986"/>
            <a:ext cx="2807217" cy="2914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300" kern="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Strong security policy and strategy</a:t>
            </a:r>
            <a:endParaRPr lang="zh-CN" altLang="en-US" sz="1300" kern="0" spc="-20">
              <a:solidFill>
                <a:srgbClr val="000000">
                  <a:alpha val="100000"/>
                </a:srgbClr>
              </a:solidFill>
              <a:latin typeface="Segoe UI" panose="020B0502040204020203"/>
              <a:cs typeface="Segoe UI" panose="020B0502040204020203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99737" y="4232321"/>
            <a:ext cx="3040008" cy="2921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300" kern="0" spc="5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Eco-friendly </a:t>
            </a:r>
            <a:r>
              <a:rPr lang="en-US" altLang="zh-CN" sz="1300" kern="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and</a:t>
            </a:r>
            <a:r>
              <a:rPr lang="en-US" altLang="zh-CN" sz="1300" kern="0" spc="6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lang="en-US" altLang="zh-CN" sz="1300" kern="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en</a:t>
            </a:r>
            <a:r>
              <a:rPr lang="en-US" altLang="zh-CN" sz="1300" kern="0" spc="-10">
                <a:solidFill>
                  <a:srgbClr val="000000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ergy-saving</a:t>
            </a:r>
            <a:endParaRPr lang="zh-CN" altLang="en-US" sz="1300" kern="0" spc="-20">
              <a:solidFill>
                <a:srgbClr val="000000">
                  <a:alpha val="100000"/>
                </a:srgbClr>
              </a:solidFill>
              <a:latin typeface="Segoe UI" panose="020B0502040204020203"/>
              <a:cs typeface="Segoe UI" panose="020B0502040204020203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8"/>
          <a:srcRect l="82529"/>
          <a:stretch>
            <a:fillRect/>
          </a:stretch>
        </p:blipFill>
        <p:spPr>
          <a:xfrm rot="21600000">
            <a:off x="5934710" y="4735195"/>
            <a:ext cx="436880" cy="387350"/>
          </a:xfrm>
          <a:prstGeom prst="rect">
            <a:avLst/>
          </a:prstGeom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8"/>
          <a:srcRect t="-14098" r="41417"/>
          <a:stretch>
            <a:fillRect/>
          </a:stretch>
        </p:blipFill>
        <p:spPr>
          <a:xfrm rot="21600000">
            <a:off x="4384675" y="4680585"/>
            <a:ext cx="1464945" cy="441960"/>
          </a:xfrm>
          <a:prstGeom prst="rect">
            <a:avLst/>
          </a:prstGeom>
        </p:spPr>
      </p:pic>
      <p:pic>
        <p:nvPicPr>
          <p:cNvPr id="2" name="图片 1" descr="Scodeno 9XH-X_p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005" y="3324860"/>
            <a:ext cx="2602197" cy="723600"/>
          </a:xfrm>
          <a:prstGeom prst="rect">
            <a:avLst/>
          </a:prstGeom>
        </p:spPr>
      </p:pic>
      <p:sp>
        <p:nvSpPr>
          <p:cNvPr id="3" name="path 70"/>
          <p:cNvSpPr/>
          <p:nvPr/>
        </p:nvSpPr>
        <p:spPr>
          <a:xfrm>
            <a:off x="323080" y="151004"/>
            <a:ext cx="1283986" cy="297417"/>
          </a:xfrm>
          <a:custGeom>
            <a:avLst/>
            <a:gdLst/>
            <a:ahLst/>
            <a:cxnLst/>
            <a:rect l="0" t="0" r="0" b="0"/>
            <a:pathLst>
              <a:path w="2022" h="468">
                <a:moveTo>
                  <a:pt x="1924" y="329"/>
                </a:moveTo>
                <a:lnTo>
                  <a:pt x="1950" y="239"/>
                </a:lnTo>
                <a:lnTo>
                  <a:pt x="1901" y="239"/>
                </a:lnTo>
                <a:lnTo>
                  <a:pt x="1891" y="239"/>
                </a:lnTo>
                <a:lnTo>
                  <a:pt x="1824" y="239"/>
                </a:lnTo>
                <a:lnTo>
                  <a:pt x="1825" y="234"/>
                </a:lnTo>
                <a:cubicBezTo>
                  <a:pt x="1828" y="222"/>
                  <a:pt x="1844" y="217"/>
                  <a:pt x="1872" y="217"/>
                </a:cubicBezTo>
                <a:lnTo>
                  <a:pt x="1977" y="217"/>
                </a:lnTo>
                <a:cubicBezTo>
                  <a:pt x="2008" y="217"/>
                  <a:pt x="2022" y="222"/>
                  <a:pt x="2018" y="234"/>
                </a:cubicBezTo>
                <a:lnTo>
                  <a:pt x="1990" y="334"/>
                </a:lnTo>
                <a:cubicBezTo>
                  <a:pt x="1987" y="345"/>
                  <a:pt x="1970" y="351"/>
                  <a:pt x="1939" y="351"/>
                </a:cubicBezTo>
                <a:lnTo>
                  <a:pt x="1835" y="351"/>
                </a:lnTo>
                <a:cubicBezTo>
                  <a:pt x="1807" y="351"/>
                  <a:pt x="1794" y="345"/>
                  <a:pt x="1797" y="334"/>
                </a:cubicBezTo>
                <a:lnTo>
                  <a:pt x="1818" y="259"/>
                </a:lnTo>
                <a:lnTo>
                  <a:pt x="1885" y="259"/>
                </a:lnTo>
                <a:lnTo>
                  <a:pt x="1866" y="329"/>
                </a:lnTo>
                <a:lnTo>
                  <a:pt x="1924" y="329"/>
                </a:lnTo>
                <a:close/>
              </a:path>
              <a:path w="2022" h="468">
                <a:moveTo>
                  <a:pt x="1472" y="239"/>
                </a:moveTo>
                <a:lnTo>
                  <a:pt x="1464" y="268"/>
                </a:lnTo>
                <a:lnTo>
                  <a:pt x="1516" y="268"/>
                </a:lnTo>
                <a:lnTo>
                  <a:pt x="1524" y="239"/>
                </a:lnTo>
                <a:lnTo>
                  <a:pt x="1472" y="239"/>
                </a:lnTo>
                <a:close/>
                <a:moveTo>
                  <a:pt x="1573" y="351"/>
                </a:moveTo>
                <a:lnTo>
                  <a:pt x="1580" y="351"/>
                </a:lnTo>
                <a:lnTo>
                  <a:pt x="1604" y="351"/>
                </a:lnTo>
                <a:lnTo>
                  <a:pt x="1621" y="351"/>
                </a:lnTo>
                <a:cubicBezTo>
                  <a:pt x="1643" y="351"/>
                  <a:pt x="1650" y="340"/>
                  <a:pt x="1652" y="334"/>
                </a:cubicBezTo>
                <a:lnTo>
                  <a:pt x="1652" y="332"/>
                </a:lnTo>
                <a:lnTo>
                  <a:pt x="1678" y="241"/>
                </a:lnTo>
                <a:lnTo>
                  <a:pt x="1737" y="241"/>
                </a:lnTo>
                <a:lnTo>
                  <a:pt x="1706" y="351"/>
                </a:lnTo>
                <a:lnTo>
                  <a:pt x="1773" y="351"/>
                </a:lnTo>
                <a:lnTo>
                  <a:pt x="1806" y="232"/>
                </a:lnTo>
                <a:cubicBezTo>
                  <a:pt x="1810" y="221"/>
                  <a:pt x="1795" y="215"/>
                  <a:pt x="1764" y="215"/>
                </a:cubicBezTo>
                <a:lnTo>
                  <a:pt x="1684" y="220"/>
                </a:lnTo>
                <a:lnTo>
                  <a:pt x="1685" y="217"/>
                </a:lnTo>
                <a:lnTo>
                  <a:pt x="1618" y="217"/>
                </a:lnTo>
                <a:lnTo>
                  <a:pt x="1586" y="329"/>
                </a:lnTo>
                <a:lnTo>
                  <a:pt x="1585" y="329"/>
                </a:lnTo>
                <a:lnTo>
                  <a:pt x="1557" y="329"/>
                </a:lnTo>
                <a:lnTo>
                  <a:pt x="1496" y="329"/>
                </a:lnTo>
                <a:lnTo>
                  <a:pt x="1496" y="329"/>
                </a:lnTo>
                <a:lnTo>
                  <a:pt x="1447" y="329"/>
                </a:lnTo>
                <a:lnTo>
                  <a:pt x="1458" y="289"/>
                </a:lnTo>
                <a:lnTo>
                  <a:pt x="1562" y="289"/>
                </a:lnTo>
                <a:lnTo>
                  <a:pt x="1579" y="283"/>
                </a:lnTo>
                <a:lnTo>
                  <a:pt x="1593" y="234"/>
                </a:lnTo>
                <a:cubicBezTo>
                  <a:pt x="1596" y="222"/>
                  <a:pt x="1584" y="217"/>
                  <a:pt x="1555" y="217"/>
                </a:cubicBezTo>
                <a:lnTo>
                  <a:pt x="1454" y="217"/>
                </a:lnTo>
                <a:cubicBezTo>
                  <a:pt x="1425" y="217"/>
                  <a:pt x="1409" y="222"/>
                  <a:pt x="1406" y="234"/>
                </a:cubicBezTo>
                <a:lnTo>
                  <a:pt x="1378" y="334"/>
                </a:lnTo>
                <a:cubicBezTo>
                  <a:pt x="1375" y="345"/>
                  <a:pt x="1388" y="351"/>
                  <a:pt x="1416" y="351"/>
                </a:cubicBezTo>
                <a:lnTo>
                  <a:pt x="1557" y="351"/>
                </a:lnTo>
                <a:lnTo>
                  <a:pt x="1573" y="351"/>
                </a:lnTo>
                <a:lnTo>
                  <a:pt x="1573" y="351"/>
                </a:lnTo>
                <a:close/>
              </a:path>
              <a:path w="2022" h="468">
                <a:moveTo>
                  <a:pt x="1293" y="328"/>
                </a:moveTo>
                <a:lnTo>
                  <a:pt x="1318" y="239"/>
                </a:lnTo>
                <a:lnTo>
                  <a:pt x="1298" y="239"/>
                </a:lnTo>
                <a:cubicBezTo>
                  <a:pt x="1284" y="239"/>
                  <a:pt x="1273" y="241"/>
                  <a:pt x="1266" y="244"/>
                </a:cubicBezTo>
                <a:cubicBezTo>
                  <a:pt x="1260" y="246"/>
                  <a:pt x="1256" y="250"/>
                  <a:pt x="1255" y="256"/>
                </a:cubicBezTo>
                <a:lnTo>
                  <a:pt x="1239" y="311"/>
                </a:lnTo>
                <a:cubicBezTo>
                  <a:pt x="1236" y="322"/>
                  <a:pt x="1248" y="328"/>
                  <a:pt x="1274" y="328"/>
                </a:cubicBezTo>
                <a:lnTo>
                  <a:pt x="1293" y="328"/>
                </a:lnTo>
                <a:close/>
                <a:moveTo>
                  <a:pt x="1170" y="319"/>
                </a:moveTo>
                <a:lnTo>
                  <a:pt x="1190" y="248"/>
                </a:lnTo>
                <a:cubicBezTo>
                  <a:pt x="1192" y="239"/>
                  <a:pt x="1201" y="232"/>
                  <a:pt x="1215" y="226"/>
                </a:cubicBezTo>
                <a:cubicBezTo>
                  <a:pt x="1231" y="220"/>
                  <a:pt x="1250" y="217"/>
                  <a:pt x="1274" y="217"/>
                </a:cubicBezTo>
                <a:lnTo>
                  <a:pt x="1324" y="217"/>
                </a:lnTo>
                <a:lnTo>
                  <a:pt x="1347" y="135"/>
                </a:lnTo>
                <a:lnTo>
                  <a:pt x="1415" y="135"/>
                </a:lnTo>
                <a:lnTo>
                  <a:pt x="1354" y="351"/>
                </a:lnTo>
                <a:lnTo>
                  <a:pt x="1287" y="351"/>
                </a:lnTo>
                <a:lnTo>
                  <a:pt x="1288" y="348"/>
                </a:lnTo>
                <a:lnTo>
                  <a:pt x="1234" y="352"/>
                </a:lnTo>
                <a:cubicBezTo>
                  <a:pt x="1210" y="352"/>
                  <a:pt x="1193" y="349"/>
                  <a:pt x="1181" y="342"/>
                </a:cubicBezTo>
                <a:cubicBezTo>
                  <a:pt x="1171" y="336"/>
                  <a:pt x="1167" y="328"/>
                  <a:pt x="1170" y="319"/>
                </a:cubicBezTo>
              </a:path>
              <a:path w="2022" h="468">
                <a:moveTo>
                  <a:pt x="1081" y="329"/>
                </a:moveTo>
                <a:lnTo>
                  <a:pt x="1106" y="239"/>
                </a:lnTo>
                <a:lnTo>
                  <a:pt x="1047" y="239"/>
                </a:lnTo>
                <a:lnTo>
                  <a:pt x="1022" y="329"/>
                </a:lnTo>
                <a:lnTo>
                  <a:pt x="1081" y="329"/>
                </a:lnTo>
                <a:close/>
                <a:moveTo>
                  <a:pt x="1174" y="234"/>
                </a:moveTo>
                <a:lnTo>
                  <a:pt x="1146" y="334"/>
                </a:lnTo>
                <a:cubicBezTo>
                  <a:pt x="1143" y="345"/>
                  <a:pt x="1126" y="351"/>
                  <a:pt x="1096" y="351"/>
                </a:cubicBezTo>
                <a:lnTo>
                  <a:pt x="991" y="351"/>
                </a:lnTo>
                <a:cubicBezTo>
                  <a:pt x="963" y="351"/>
                  <a:pt x="950" y="345"/>
                  <a:pt x="953" y="334"/>
                </a:cubicBezTo>
                <a:lnTo>
                  <a:pt x="981" y="234"/>
                </a:lnTo>
                <a:cubicBezTo>
                  <a:pt x="985" y="222"/>
                  <a:pt x="1000" y="217"/>
                  <a:pt x="1029" y="217"/>
                </a:cubicBezTo>
                <a:lnTo>
                  <a:pt x="1133" y="217"/>
                </a:lnTo>
                <a:cubicBezTo>
                  <a:pt x="1164" y="217"/>
                  <a:pt x="1178" y="222"/>
                  <a:pt x="1174" y="234"/>
                </a:cubicBezTo>
              </a:path>
              <a:path w="2022" h="468">
                <a:moveTo>
                  <a:pt x="876" y="304"/>
                </a:moveTo>
                <a:lnTo>
                  <a:pt x="942" y="304"/>
                </a:lnTo>
                <a:lnTo>
                  <a:pt x="933" y="334"/>
                </a:lnTo>
                <a:cubicBezTo>
                  <a:pt x="930" y="345"/>
                  <a:pt x="915" y="351"/>
                  <a:pt x="886" y="351"/>
                </a:cubicBezTo>
                <a:lnTo>
                  <a:pt x="785" y="351"/>
                </a:lnTo>
                <a:cubicBezTo>
                  <a:pt x="757" y="351"/>
                  <a:pt x="744" y="345"/>
                  <a:pt x="747" y="334"/>
                </a:cubicBezTo>
                <a:lnTo>
                  <a:pt x="776" y="234"/>
                </a:lnTo>
                <a:cubicBezTo>
                  <a:pt x="779" y="222"/>
                  <a:pt x="795" y="217"/>
                  <a:pt x="823" y="217"/>
                </a:cubicBezTo>
                <a:lnTo>
                  <a:pt x="924" y="217"/>
                </a:lnTo>
                <a:cubicBezTo>
                  <a:pt x="952" y="217"/>
                  <a:pt x="965" y="222"/>
                  <a:pt x="962" y="234"/>
                </a:cubicBezTo>
                <a:lnTo>
                  <a:pt x="954" y="259"/>
                </a:lnTo>
                <a:lnTo>
                  <a:pt x="889" y="259"/>
                </a:lnTo>
                <a:lnTo>
                  <a:pt x="894" y="239"/>
                </a:lnTo>
                <a:lnTo>
                  <a:pt x="841" y="239"/>
                </a:lnTo>
                <a:lnTo>
                  <a:pt x="816" y="329"/>
                </a:lnTo>
                <a:lnTo>
                  <a:pt x="869" y="329"/>
                </a:lnTo>
                <a:lnTo>
                  <a:pt x="876" y="304"/>
                </a:lnTo>
                <a:close/>
              </a:path>
              <a:path w="2022" h="468">
                <a:moveTo>
                  <a:pt x="545" y="277"/>
                </a:moveTo>
                <a:lnTo>
                  <a:pt x="614" y="277"/>
                </a:lnTo>
                <a:lnTo>
                  <a:pt x="600" y="328"/>
                </a:lnTo>
                <a:lnTo>
                  <a:pt x="659" y="328"/>
                </a:lnTo>
                <a:lnTo>
                  <a:pt x="673" y="279"/>
                </a:lnTo>
                <a:lnTo>
                  <a:pt x="576" y="213"/>
                </a:lnTo>
                <a:cubicBezTo>
                  <a:pt x="569" y="208"/>
                  <a:pt x="565" y="203"/>
                  <a:pt x="567" y="199"/>
                </a:cubicBezTo>
                <a:lnTo>
                  <a:pt x="580" y="153"/>
                </a:lnTo>
                <a:cubicBezTo>
                  <a:pt x="581" y="148"/>
                  <a:pt x="586" y="144"/>
                  <a:pt x="595" y="140"/>
                </a:cubicBezTo>
                <a:cubicBezTo>
                  <a:pt x="604" y="137"/>
                  <a:pt x="615" y="135"/>
                  <a:pt x="627" y="135"/>
                </a:cubicBezTo>
                <a:lnTo>
                  <a:pt x="742" y="135"/>
                </a:lnTo>
                <a:cubicBezTo>
                  <a:pt x="755" y="135"/>
                  <a:pt x="765" y="137"/>
                  <a:pt x="771" y="140"/>
                </a:cubicBezTo>
                <a:cubicBezTo>
                  <a:pt x="778" y="144"/>
                  <a:pt x="780" y="148"/>
                  <a:pt x="779" y="153"/>
                </a:cubicBezTo>
                <a:lnTo>
                  <a:pt x="766" y="197"/>
                </a:lnTo>
                <a:lnTo>
                  <a:pt x="697" y="197"/>
                </a:lnTo>
                <a:lnTo>
                  <a:pt x="708" y="159"/>
                </a:lnTo>
                <a:lnTo>
                  <a:pt x="649" y="159"/>
                </a:lnTo>
                <a:lnTo>
                  <a:pt x="638" y="197"/>
                </a:lnTo>
                <a:lnTo>
                  <a:pt x="731" y="259"/>
                </a:lnTo>
                <a:cubicBezTo>
                  <a:pt x="741" y="266"/>
                  <a:pt x="746" y="272"/>
                  <a:pt x="744" y="277"/>
                </a:cubicBezTo>
                <a:lnTo>
                  <a:pt x="728" y="333"/>
                </a:lnTo>
                <a:cubicBezTo>
                  <a:pt x="727" y="338"/>
                  <a:pt x="722" y="342"/>
                  <a:pt x="713" y="346"/>
                </a:cubicBezTo>
                <a:cubicBezTo>
                  <a:pt x="704" y="349"/>
                  <a:pt x="694" y="351"/>
                  <a:pt x="681" y="351"/>
                </a:cubicBezTo>
                <a:lnTo>
                  <a:pt x="566" y="351"/>
                </a:lnTo>
                <a:cubicBezTo>
                  <a:pt x="555" y="351"/>
                  <a:pt x="545" y="349"/>
                  <a:pt x="538" y="346"/>
                </a:cubicBezTo>
                <a:cubicBezTo>
                  <a:pt x="530" y="343"/>
                  <a:pt x="527" y="339"/>
                  <a:pt x="529" y="333"/>
                </a:cubicBezTo>
                <a:lnTo>
                  <a:pt x="545" y="277"/>
                </a:lnTo>
                <a:close/>
              </a:path>
              <a:path w="2022" h="468">
                <a:moveTo>
                  <a:pt x="238" y="386"/>
                </a:moveTo>
                <a:lnTo>
                  <a:pt x="260" y="307"/>
                </a:lnTo>
                <a:lnTo>
                  <a:pt x="146" y="307"/>
                </a:lnTo>
                <a:lnTo>
                  <a:pt x="164" y="233"/>
                </a:lnTo>
                <a:lnTo>
                  <a:pt x="279" y="233"/>
                </a:lnTo>
                <a:lnTo>
                  <a:pt x="298" y="160"/>
                </a:lnTo>
                <a:lnTo>
                  <a:pt x="123" y="160"/>
                </a:lnTo>
                <a:lnTo>
                  <a:pt x="94" y="160"/>
                </a:lnTo>
                <a:cubicBezTo>
                  <a:pt x="94" y="160"/>
                  <a:pt x="58" y="160"/>
                  <a:pt x="50" y="196"/>
                </a:cubicBezTo>
                <a:lnTo>
                  <a:pt x="11" y="352"/>
                </a:lnTo>
                <a:cubicBezTo>
                  <a:pt x="11" y="352"/>
                  <a:pt x="-2" y="386"/>
                  <a:pt x="50" y="386"/>
                </a:cubicBezTo>
                <a:lnTo>
                  <a:pt x="238" y="386"/>
                </a:lnTo>
                <a:close/>
              </a:path>
              <a:path w="2022" h="468">
                <a:moveTo>
                  <a:pt x="319" y="81"/>
                </a:moveTo>
                <a:lnTo>
                  <a:pt x="298" y="160"/>
                </a:lnTo>
                <a:lnTo>
                  <a:pt x="418" y="160"/>
                </a:lnTo>
                <a:lnTo>
                  <a:pt x="401" y="233"/>
                </a:lnTo>
                <a:lnTo>
                  <a:pt x="279" y="233"/>
                </a:lnTo>
                <a:lnTo>
                  <a:pt x="260" y="307"/>
                </a:lnTo>
                <a:lnTo>
                  <a:pt x="435" y="307"/>
                </a:lnTo>
                <a:lnTo>
                  <a:pt x="464" y="307"/>
                </a:lnTo>
                <a:cubicBezTo>
                  <a:pt x="464" y="307"/>
                  <a:pt x="500" y="307"/>
                  <a:pt x="508" y="271"/>
                </a:cubicBezTo>
                <a:lnTo>
                  <a:pt x="544" y="115"/>
                </a:lnTo>
                <a:cubicBezTo>
                  <a:pt x="544" y="115"/>
                  <a:pt x="559" y="81"/>
                  <a:pt x="506" y="81"/>
                </a:cubicBezTo>
                <a:lnTo>
                  <a:pt x="319" y="81"/>
                </a:lnTo>
                <a:close/>
              </a:path>
              <a:path w="2022" h="468">
                <a:moveTo>
                  <a:pt x="206" y="81"/>
                </a:moveTo>
                <a:lnTo>
                  <a:pt x="220" y="21"/>
                </a:lnTo>
                <a:cubicBezTo>
                  <a:pt x="220" y="21"/>
                  <a:pt x="230" y="0"/>
                  <a:pt x="278" y="1"/>
                </a:cubicBezTo>
                <a:lnTo>
                  <a:pt x="338" y="1"/>
                </a:lnTo>
                <a:lnTo>
                  <a:pt x="319" y="81"/>
                </a:lnTo>
                <a:lnTo>
                  <a:pt x="206" y="81"/>
                </a:lnTo>
                <a:close/>
              </a:path>
              <a:path w="2022" h="468">
                <a:moveTo>
                  <a:pt x="359" y="385"/>
                </a:moveTo>
                <a:lnTo>
                  <a:pt x="337" y="446"/>
                </a:lnTo>
                <a:cubicBezTo>
                  <a:pt x="337" y="446"/>
                  <a:pt x="327" y="468"/>
                  <a:pt x="280" y="466"/>
                </a:cubicBezTo>
                <a:lnTo>
                  <a:pt x="220" y="466"/>
                </a:lnTo>
                <a:lnTo>
                  <a:pt x="238" y="386"/>
                </a:lnTo>
                <a:lnTo>
                  <a:pt x="359" y="38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254001" y="684467"/>
            <a:ext cx="4547235" cy="53040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Key Features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88616" y="1227474"/>
            <a:ext cx="7285357" cy="3429233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4KV port lightning protection;</a:t>
            </a:r>
            <a:endParaRPr lang="en-US" altLang="zh-CN" sz="16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ESD: contact 6KV, air 8KV；</a:t>
            </a:r>
            <a:endParaRPr lang="en-US" altLang="zh-CN" sz="16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-10~55℃ wide operating temperature range；</a:t>
            </a:r>
            <a:endParaRPr lang="en-US" altLang="zh-CN" sz="16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Support MDI/MDIX</a:t>
            </a:r>
            <a:endParaRPr lang="en-US" altLang="zh-CN" sz="16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endParaRPr lang="en-US" altLang="zh-CN" sz="16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959475" y="9875520"/>
            <a:ext cx="18288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261620" y="2775585"/>
            <a:ext cx="5080000" cy="5778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Hardware </a:t>
            </a:r>
            <a:r>
              <a:rPr lang="en-US" altLang="zh-CN">
                <a:sym typeface="+mn-ea"/>
              </a:rPr>
              <a:t>Features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</p:nvPr>
        </p:nvGraphicFramePr>
        <p:xfrm>
          <a:off x="427355" y="3404235"/>
          <a:ext cx="6739255" cy="6135370"/>
        </p:xfrm>
        <a:graphic>
          <a:graphicData uri="http://schemas.openxmlformats.org/drawingml/2006/table">
            <a:tbl>
              <a:tblPr/>
              <a:tblGrid>
                <a:gridCol w="1764030"/>
                <a:gridCol w="4975225"/>
              </a:tblGrid>
              <a:tr h="386715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S200-9XH-X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99085"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Interface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1*1/10G SFP+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 + 8*10/100/1000/2500M RJ45 ports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Switching Capacity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85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Packets Forwarding Rate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44.64Mpps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77495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Port Buffer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8.1M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Transfer Delay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355">
                <a:tc rowSpan="2"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Power Supply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 12V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72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Empty Load Power: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 Indicators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PWR,9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445">
                <a:tc rowSpan="4"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Environment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Working Temperature: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–10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55℃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908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Storage Temperature: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51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Working Humidity: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10%~95% non-condensing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511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Storage Humidity: 10%~95% non-condensing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Size(W*D*H)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175*73*28mm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Weight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0.33KG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5115">
                <a:tc rowSpan="4"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EMC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Power Surge Protection: 6KV/2KV  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11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Ethernet Port Surge Protection: 4KV/2KV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11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Anti-static Interference: 6KV/8KV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11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Free Drop: 0.5M                            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Certificate Compliance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CE/FCC/RoHS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329"/>
            <a:ext cx="7775447" cy="629399"/>
          </a:xfrm>
          <a:prstGeom prst="rect">
            <a:avLst/>
          </a:prstGeom>
        </p:spPr>
      </p:pic>
      <p:sp>
        <p:nvSpPr>
          <p:cNvPr id="3" name="textbox 68"/>
          <p:cNvSpPr/>
          <p:nvPr/>
        </p:nvSpPr>
        <p:spPr>
          <a:xfrm>
            <a:off x="2519988" y="233918"/>
            <a:ext cx="5060950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98000"/>
              </a:lnSpc>
            </a:pP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Commercial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Eth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ernet </a:t>
            </a:r>
            <a:r>
              <a:rPr sz="1500" b="1" kern="0" spc="4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Switch-&gt;</a:t>
            </a:r>
            <a:r>
              <a:rPr lang="en-US" sz="1500" b="1" kern="0" spc="4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2.5G Series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  <p:sp>
        <p:nvSpPr>
          <p:cNvPr id="11" name="path 70"/>
          <p:cNvSpPr/>
          <p:nvPr/>
        </p:nvSpPr>
        <p:spPr>
          <a:xfrm>
            <a:off x="323080" y="151004"/>
            <a:ext cx="1283986" cy="297417"/>
          </a:xfrm>
          <a:custGeom>
            <a:avLst/>
            <a:gdLst/>
            <a:ahLst/>
            <a:cxnLst/>
            <a:rect l="0" t="0" r="0" b="0"/>
            <a:pathLst>
              <a:path w="2022" h="468">
                <a:moveTo>
                  <a:pt x="1924" y="329"/>
                </a:moveTo>
                <a:lnTo>
                  <a:pt x="1950" y="239"/>
                </a:lnTo>
                <a:lnTo>
                  <a:pt x="1901" y="239"/>
                </a:lnTo>
                <a:lnTo>
                  <a:pt x="1891" y="239"/>
                </a:lnTo>
                <a:lnTo>
                  <a:pt x="1824" y="239"/>
                </a:lnTo>
                <a:lnTo>
                  <a:pt x="1825" y="234"/>
                </a:lnTo>
                <a:cubicBezTo>
                  <a:pt x="1828" y="222"/>
                  <a:pt x="1844" y="217"/>
                  <a:pt x="1872" y="217"/>
                </a:cubicBezTo>
                <a:lnTo>
                  <a:pt x="1977" y="217"/>
                </a:lnTo>
                <a:cubicBezTo>
                  <a:pt x="2008" y="217"/>
                  <a:pt x="2022" y="222"/>
                  <a:pt x="2018" y="234"/>
                </a:cubicBezTo>
                <a:lnTo>
                  <a:pt x="1990" y="334"/>
                </a:lnTo>
                <a:cubicBezTo>
                  <a:pt x="1987" y="345"/>
                  <a:pt x="1970" y="351"/>
                  <a:pt x="1939" y="351"/>
                </a:cubicBezTo>
                <a:lnTo>
                  <a:pt x="1835" y="351"/>
                </a:lnTo>
                <a:cubicBezTo>
                  <a:pt x="1807" y="351"/>
                  <a:pt x="1794" y="345"/>
                  <a:pt x="1797" y="334"/>
                </a:cubicBezTo>
                <a:lnTo>
                  <a:pt x="1818" y="259"/>
                </a:lnTo>
                <a:lnTo>
                  <a:pt x="1885" y="259"/>
                </a:lnTo>
                <a:lnTo>
                  <a:pt x="1866" y="329"/>
                </a:lnTo>
                <a:lnTo>
                  <a:pt x="1924" y="329"/>
                </a:lnTo>
                <a:close/>
              </a:path>
              <a:path w="2022" h="468">
                <a:moveTo>
                  <a:pt x="1472" y="239"/>
                </a:moveTo>
                <a:lnTo>
                  <a:pt x="1464" y="268"/>
                </a:lnTo>
                <a:lnTo>
                  <a:pt x="1516" y="268"/>
                </a:lnTo>
                <a:lnTo>
                  <a:pt x="1524" y="239"/>
                </a:lnTo>
                <a:lnTo>
                  <a:pt x="1472" y="239"/>
                </a:lnTo>
                <a:close/>
                <a:moveTo>
                  <a:pt x="1573" y="351"/>
                </a:moveTo>
                <a:lnTo>
                  <a:pt x="1580" y="351"/>
                </a:lnTo>
                <a:lnTo>
                  <a:pt x="1604" y="351"/>
                </a:lnTo>
                <a:lnTo>
                  <a:pt x="1621" y="351"/>
                </a:lnTo>
                <a:cubicBezTo>
                  <a:pt x="1643" y="351"/>
                  <a:pt x="1650" y="340"/>
                  <a:pt x="1652" y="334"/>
                </a:cubicBezTo>
                <a:lnTo>
                  <a:pt x="1652" y="332"/>
                </a:lnTo>
                <a:lnTo>
                  <a:pt x="1678" y="241"/>
                </a:lnTo>
                <a:lnTo>
                  <a:pt x="1737" y="241"/>
                </a:lnTo>
                <a:lnTo>
                  <a:pt x="1706" y="351"/>
                </a:lnTo>
                <a:lnTo>
                  <a:pt x="1773" y="351"/>
                </a:lnTo>
                <a:lnTo>
                  <a:pt x="1806" y="232"/>
                </a:lnTo>
                <a:cubicBezTo>
                  <a:pt x="1810" y="221"/>
                  <a:pt x="1795" y="215"/>
                  <a:pt x="1764" y="215"/>
                </a:cubicBezTo>
                <a:lnTo>
                  <a:pt x="1684" y="220"/>
                </a:lnTo>
                <a:lnTo>
                  <a:pt x="1685" y="217"/>
                </a:lnTo>
                <a:lnTo>
                  <a:pt x="1618" y="217"/>
                </a:lnTo>
                <a:lnTo>
                  <a:pt x="1586" y="329"/>
                </a:lnTo>
                <a:lnTo>
                  <a:pt x="1585" y="329"/>
                </a:lnTo>
                <a:lnTo>
                  <a:pt x="1557" y="329"/>
                </a:lnTo>
                <a:lnTo>
                  <a:pt x="1496" y="329"/>
                </a:lnTo>
                <a:lnTo>
                  <a:pt x="1496" y="329"/>
                </a:lnTo>
                <a:lnTo>
                  <a:pt x="1447" y="329"/>
                </a:lnTo>
                <a:lnTo>
                  <a:pt x="1458" y="289"/>
                </a:lnTo>
                <a:lnTo>
                  <a:pt x="1562" y="289"/>
                </a:lnTo>
                <a:lnTo>
                  <a:pt x="1579" y="283"/>
                </a:lnTo>
                <a:lnTo>
                  <a:pt x="1593" y="234"/>
                </a:lnTo>
                <a:cubicBezTo>
                  <a:pt x="1596" y="222"/>
                  <a:pt x="1584" y="217"/>
                  <a:pt x="1555" y="217"/>
                </a:cubicBezTo>
                <a:lnTo>
                  <a:pt x="1454" y="217"/>
                </a:lnTo>
                <a:cubicBezTo>
                  <a:pt x="1425" y="217"/>
                  <a:pt x="1409" y="222"/>
                  <a:pt x="1406" y="234"/>
                </a:cubicBezTo>
                <a:lnTo>
                  <a:pt x="1378" y="334"/>
                </a:lnTo>
                <a:cubicBezTo>
                  <a:pt x="1375" y="345"/>
                  <a:pt x="1388" y="351"/>
                  <a:pt x="1416" y="351"/>
                </a:cubicBezTo>
                <a:lnTo>
                  <a:pt x="1557" y="351"/>
                </a:lnTo>
                <a:lnTo>
                  <a:pt x="1573" y="351"/>
                </a:lnTo>
                <a:lnTo>
                  <a:pt x="1573" y="351"/>
                </a:lnTo>
                <a:close/>
              </a:path>
              <a:path w="2022" h="468">
                <a:moveTo>
                  <a:pt x="1293" y="328"/>
                </a:moveTo>
                <a:lnTo>
                  <a:pt x="1318" y="239"/>
                </a:lnTo>
                <a:lnTo>
                  <a:pt x="1298" y="239"/>
                </a:lnTo>
                <a:cubicBezTo>
                  <a:pt x="1284" y="239"/>
                  <a:pt x="1273" y="241"/>
                  <a:pt x="1266" y="244"/>
                </a:cubicBezTo>
                <a:cubicBezTo>
                  <a:pt x="1260" y="246"/>
                  <a:pt x="1256" y="250"/>
                  <a:pt x="1255" y="256"/>
                </a:cubicBezTo>
                <a:lnTo>
                  <a:pt x="1239" y="311"/>
                </a:lnTo>
                <a:cubicBezTo>
                  <a:pt x="1236" y="322"/>
                  <a:pt x="1248" y="328"/>
                  <a:pt x="1274" y="328"/>
                </a:cubicBezTo>
                <a:lnTo>
                  <a:pt x="1293" y="328"/>
                </a:lnTo>
                <a:close/>
                <a:moveTo>
                  <a:pt x="1170" y="319"/>
                </a:moveTo>
                <a:lnTo>
                  <a:pt x="1190" y="248"/>
                </a:lnTo>
                <a:cubicBezTo>
                  <a:pt x="1192" y="239"/>
                  <a:pt x="1201" y="232"/>
                  <a:pt x="1215" y="226"/>
                </a:cubicBezTo>
                <a:cubicBezTo>
                  <a:pt x="1231" y="220"/>
                  <a:pt x="1250" y="217"/>
                  <a:pt x="1274" y="217"/>
                </a:cubicBezTo>
                <a:lnTo>
                  <a:pt x="1324" y="217"/>
                </a:lnTo>
                <a:lnTo>
                  <a:pt x="1347" y="135"/>
                </a:lnTo>
                <a:lnTo>
                  <a:pt x="1415" y="135"/>
                </a:lnTo>
                <a:lnTo>
                  <a:pt x="1354" y="351"/>
                </a:lnTo>
                <a:lnTo>
                  <a:pt x="1287" y="351"/>
                </a:lnTo>
                <a:lnTo>
                  <a:pt x="1288" y="348"/>
                </a:lnTo>
                <a:lnTo>
                  <a:pt x="1234" y="352"/>
                </a:lnTo>
                <a:cubicBezTo>
                  <a:pt x="1210" y="352"/>
                  <a:pt x="1193" y="349"/>
                  <a:pt x="1181" y="342"/>
                </a:cubicBezTo>
                <a:cubicBezTo>
                  <a:pt x="1171" y="336"/>
                  <a:pt x="1167" y="328"/>
                  <a:pt x="1170" y="319"/>
                </a:cubicBezTo>
              </a:path>
              <a:path w="2022" h="468">
                <a:moveTo>
                  <a:pt x="1081" y="329"/>
                </a:moveTo>
                <a:lnTo>
                  <a:pt x="1106" y="239"/>
                </a:lnTo>
                <a:lnTo>
                  <a:pt x="1047" y="239"/>
                </a:lnTo>
                <a:lnTo>
                  <a:pt x="1022" y="329"/>
                </a:lnTo>
                <a:lnTo>
                  <a:pt x="1081" y="329"/>
                </a:lnTo>
                <a:close/>
                <a:moveTo>
                  <a:pt x="1174" y="234"/>
                </a:moveTo>
                <a:lnTo>
                  <a:pt x="1146" y="334"/>
                </a:lnTo>
                <a:cubicBezTo>
                  <a:pt x="1143" y="345"/>
                  <a:pt x="1126" y="351"/>
                  <a:pt x="1096" y="351"/>
                </a:cubicBezTo>
                <a:lnTo>
                  <a:pt x="991" y="351"/>
                </a:lnTo>
                <a:cubicBezTo>
                  <a:pt x="963" y="351"/>
                  <a:pt x="950" y="345"/>
                  <a:pt x="953" y="334"/>
                </a:cubicBezTo>
                <a:lnTo>
                  <a:pt x="981" y="234"/>
                </a:lnTo>
                <a:cubicBezTo>
                  <a:pt x="985" y="222"/>
                  <a:pt x="1000" y="217"/>
                  <a:pt x="1029" y="217"/>
                </a:cubicBezTo>
                <a:lnTo>
                  <a:pt x="1133" y="217"/>
                </a:lnTo>
                <a:cubicBezTo>
                  <a:pt x="1164" y="217"/>
                  <a:pt x="1178" y="222"/>
                  <a:pt x="1174" y="234"/>
                </a:cubicBezTo>
              </a:path>
              <a:path w="2022" h="468">
                <a:moveTo>
                  <a:pt x="876" y="304"/>
                </a:moveTo>
                <a:lnTo>
                  <a:pt x="942" y="304"/>
                </a:lnTo>
                <a:lnTo>
                  <a:pt x="933" y="334"/>
                </a:lnTo>
                <a:cubicBezTo>
                  <a:pt x="930" y="345"/>
                  <a:pt x="915" y="351"/>
                  <a:pt x="886" y="351"/>
                </a:cubicBezTo>
                <a:lnTo>
                  <a:pt x="785" y="351"/>
                </a:lnTo>
                <a:cubicBezTo>
                  <a:pt x="757" y="351"/>
                  <a:pt x="744" y="345"/>
                  <a:pt x="747" y="334"/>
                </a:cubicBezTo>
                <a:lnTo>
                  <a:pt x="776" y="234"/>
                </a:lnTo>
                <a:cubicBezTo>
                  <a:pt x="779" y="222"/>
                  <a:pt x="795" y="217"/>
                  <a:pt x="823" y="217"/>
                </a:cubicBezTo>
                <a:lnTo>
                  <a:pt x="924" y="217"/>
                </a:lnTo>
                <a:cubicBezTo>
                  <a:pt x="952" y="217"/>
                  <a:pt x="965" y="222"/>
                  <a:pt x="962" y="234"/>
                </a:cubicBezTo>
                <a:lnTo>
                  <a:pt x="954" y="259"/>
                </a:lnTo>
                <a:lnTo>
                  <a:pt x="889" y="259"/>
                </a:lnTo>
                <a:lnTo>
                  <a:pt x="894" y="239"/>
                </a:lnTo>
                <a:lnTo>
                  <a:pt x="841" y="239"/>
                </a:lnTo>
                <a:lnTo>
                  <a:pt x="816" y="329"/>
                </a:lnTo>
                <a:lnTo>
                  <a:pt x="869" y="329"/>
                </a:lnTo>
                <a:lnTo>
                  <a:pt x="876" y="304"/>
                </a:lnTo>
                <a:close/>
              </a:path>
              <a:path w="2022" h="468">
                <a:moveTo>
                  <a:pt x="545" y="277"/>
                </a:moveTo>
                <a:lnTo>
                  <a:pt x="614" y="277"/>
                </a:lnTo>
                <a:lnTo>
                  <a:pt x="600" y="328"/>
                </a:lnTo>
                <a:lnTo>
                  <a:pt x="659" y="328"/>
                </a:lnTo>
                <a:lnTo>
                  <a:pt x="673" y="279"/>
                </a:lnTo>
                <a:lnTo>
                  <a:pt x="576" y="213"/>
                </a:lnTo>
                <a:cubicBezTo>
                  <a:pt x="569" y="208"/>
                  <a:pt x="565" y="203"/>
                  <a:pt x="567" y="199"/>
                </a:cubicBezTo>
                <a:lnTo>
                  <a:pt x="580" y="153"/>
                </a:lnTo>
                <a:cubicBezTo>
                  <a:pt x="581" y="148"/>
                  <a:pt x="586" y="144"/>
                  <a:pt x="595" y="140"/>
                </a:cubicBezTo>
                <a:cubicBezTo>
                  <a:pt x="604" y="137"/>
                  <a:pt x="615" y="135"/>
                  <a:pt x="627" y="135"/>
                </a:cubicBezTo>
                <a:lnTo>
                  <a:pt x="742" y="135"/>
                </a:lnTo>
                <a:cubicBezTo>
                  <a:pt x="755" y="135"/>
                  <a:pt x="765" y="137"/>
                  <a:pt x="771" y="140"/>
                </a:cubicBezTo>
                <a:cubicBezTo>
                  <a:pt x="778" y="144"/>
                  <a:pt x="780" y="148"/>
                  <a:pt x="779" y="153"/>
                </a:cubicBezTo>
                <a:lnTo>
                  <a:pt x="766" y="197"/>
                </a:lnTo>
                <a:lnTo>
                  <a:pt x="697" y="197"/>
                </a:lnTo>
                <a:lnTo>
                  <a:pt x="708" y="159"/>
                </a:lnTo>
                <a:lnTo>
                  <a:pt x="649" y="159"/>
                </a:lnTo>
                <a:lnTo>
                  <a:pt x="638" y="197"/>
                </a:lnTo>
                <a:lnTo>
                  <a:pt x="731" y="259"/>
                </a:lnTo>
                <a:cubicBezTo>
                  <a:pt x="741" y="266"/>
                  <a:pt x="746" y="272"/>
                  <a:pt x="744" y="277"/>
                </a:cubicBezTo>
                <a:lnTo>
                  <a:pt x="728" y="333"/>
                </a:lnTo>
                <a:cubicBezTo>
                  <a:pt x="727" y="338"/>
                  <a:pt x="722" y="342"/>
                  <a:pt x="713" y="346"/>
                </a:cubicBezTo>
                <a:cubicBezTo>
                  <a:pt x="704" y="349"/>
                  <a:pt x="694" y="351"/>
                  <a:pt x="681" y="351"/>
                </a:cubicBezTo>
                <a:lnTo>
                  <a:pt x="566" y="351"/>
                </a:lnTo>
                <a:cubicBezTo>
                  <a:pt x="555" y="351"/>
                  <a:pt x="545" y="349"/>
                  <a:pt x="538" y="346"/>
                </a:cubicBezTo>
                <a:cubicBezTo>
                  <a:pt x="530" y="343"/>
                  <a:pt x="527" y="339"/>
                  <a:pt x="529" y="333"/>
                </a:cubicBezTo>
                <a:lnTo>
                  <a:pt x="545" y="277"/>
                </a:lnTo>
                <a:close/>
              </a:path>
              <a:path w="2022" h="468">
                <a:moveTo>
                  <a:pt x="238" y="386"/>
                </a:moveTo>
                <a:lnTo>
                  <a:pt x="260" y="307"/>
                </a:lnTo>
                <a:lnTo>
                  <a:pt x="146" y="307"/>
                </a:lnTo>
                <a:lnTo>
                  <a:pt x="164" y="233"/>
                </a:lnTo>
                <a:lnTo>
                  <a:pt x="279" y="233"/>
                </a:lnTo>
                <a:lnTo>
                  <a:pt x="298" y="160"/>
                </a:lnTo>
                <a:lnTo>
                  <a:pt x="123" y="160"/>
                </a:lnTo>
                <a:lnTo>
                  <a:pt x="94" y="160"/>
                </a:lnTo>
                <a:cubicBezTo>
                  <a:pt x="94" y="160"/>
                  <a:pt x="58" y="160"/>
                  <a:pt x="50" y="196"/>
                </a:cubicBezTo>
                <a:lnTo>
                  <a:pt x="11" y="352"/>
                </a:lnTo>
                <a:cubicBezTo>
                  <a:pt x="11" y="352"/>
                  <a:pt x="-2" y="386"/>
                  <a:pt x="50" y="386"/>
                </a:cubicBezTo>
                <a:lnTo>
                  <a:pt x="238" y="386"/>
                </a:lnTo>
                <a:close/>
              </a:path>
              <a:path w="2022" h="468">
                <a:moveTo>
                  <a:pt x="319" y="81"/>
                </a:moveTo>
                <a:lnTo>
                  <a:pt x="298" y="160"/>
                </a:lnTo>
                <a:lnTo>
                  <a:pt x="418" y="160"/>
                </a:lnTo>
                <a:lnTo>
                  <a:pt x="401" y="233"/>
                </a:lnTo>
                <a:lnTo>
                  <a:pt x="279" y="233"/>
                </a:lnTo>
                <a:lnTo>
                  <a:pt x="260" y="307"/>
                </a:lnTo>
                <a:lnTo>
                  <a:pt x="435" y="307"/>
                </a:lnTo>
                <a:lnTo>
                  <a:pt x="464" y="307"/>
                </a:lnTo>
                <a:cubicBezTo>
                  <a:pt x="464" y="307"/>
                  <a:pt x="500" y="307"/>
                  <a:pt x="508" y="271"/>
                </a:cubicBezTo>
                <a:lnTo>
                  <a:pt x="544" y="115"/>
                </a:lnTo>
                <a:cubicBezTo>
                  <a:pt x="544" y="115"/>
                  <a:pt x="559" y="81"/>
                  <a:pt x="506" y="81"/>
                </a:cubicBezTo>
                <a:lnTo>
                  <a:pt x="319" y="81"/>
                </a:lnTo>
                <a:close/>
              </a:path>
              <a:path w="2022" h="468">
                <a:moveTo>
                  <a:pt x="206" y="81"/>
                </a:moveTo>
                <a:lnTo>
                  <a:pt x="220" y="21"/>
                </a:lnTo>
                <a:cubicBezTo>
                  <a:pt x="220" y="21"/>
                  <a:pt x="230" y="0"/>
                  <a:pt x="278" y="1"/>
                </a:cubicBezTo>
                <a:lnTo>
                  <a:pt x="338" y="1"/>
                </a:lnTo>
                <a:lnTo>
                  <a:pt x="319" y="81"/>
                </a:lnTo>
                <a:lnTo>
                  <a:pt x="206" y="81"/>
                </a:lnTo>
                <a:close/>
              </a:path>
              <a:path w="2022" h="468">
                <a:moveTo>
                  <a:pt x="359" y="385"/>
                </a:moveTo>
                <a:lnTo>
                  <a:pt x="337" y="446"/>
                </a:lnTo>
                <a:cubicBezTo>
                  <a:pt x="337" y="446"/>
                  <a:pt x="327" y="468"/>
                  <a:pt x="280" y="466"/>
                </a:cubicBezTo>
                <a:lnTo>
                  <a:pt x="220" y="466"/>
                </a:lnTo>
                <a:lnTo>
                  <a:pt x="238" y="386"/>
                </a:lnTo>
                <a:lnTo>
                  <a:pt x="359" y="38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959475" y="9875520"/>
            <a:ext cx="18288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2"/>
            </a:endParaRPr>
          </a:p>
        </p:txBody>
      </p:sp>
      <p:pic>
        <p:nvPicPr>
          <p:cNvPr id="4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29"/>
            <a:ext cx="7775447" cy="629399"/>
          </a:xfrm>
          <a:prstGeom prst="rect">
            <a:avLst/>
          </a:prstGeom>
        </p:spPr>
      </p:pic>
      <p:sp>
        <p:nvSpPr>
          <p:cNvPr id="8" name="textbox 68"/>
          <p:cNvSpPr/>
          <p:nvPr/>
        </p:nvSpPr>
        <p:spPr>
          <a:xfrm>
            <a:off x="2519988" y="233918"/>
            <a:ext cx="5060950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98000"/>
              </a:lnSpc>
            </a:pP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Commercial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Eth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ernet </a:t>
            </a:r>
            <a:r>
              <a:rPr sz="1500" b="1" kern="0" spc="4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Switch-&gt;</a:t>
            </a:r>
            <a:r>
              <a:rPr lang="en-US" sz="1500" b="1" kern="0" spc="4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2.5G Series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02" y="865981"/>
            <a:ext cx="4547235" cy="5778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Product Dimensions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443990"/>
            <a:ext cx="6586220" cy="4656455"/>
          </a:xfrm>
          <a:prstGeom prst="rect">
            <a:avLst/>
          </a:prstGeom>
        </p:spPr>
      </p:pic>
      <p:sp>
        <p:nvSpPr>
          <p:cNvPr id="11" name="path 70"/>
          <p:cNvSpPr/>
          <p:nvPr/>
        </p:nvSpPr>
        <p:spPr>
          <a:xfrm>
            <a:off x="323080" y="151004"/>
            <a:ext cx="1283986" cy="297417"/>
          </a:xfrm>
          <a:custGeom>
            <a:avLst/>
            <a:gdLst/>
            <a:ahLst/>
            <a:cxnLst/>
            <a:rect l="0" t="0" r="0" b="0"/>
            <a:pathLst>
              <a:path w="2022" h="468">
                <a:moveTo>
                  <a:pt x="1924" y="329"/>
                </a:moveTo>
                <a:lnTo>
                  <a:pt x="1950" y="239"/>
                </a:lnTo>
                <a:lnTo>
                  <a:pt x="1901" y="239"/>
                </a:lnTo>
                <a:lnTo>
                  <a:pt x="1891" y="239"/>
                </a:lnTo>
                <a:lnTo>
                  <a:pt x="1824" y="239"/>
                </a:lnTo>
                <a:lnTo>
                  <a:pt x="1825" y="234"/>
                </a:lnTo>
                <a:cubicBezTo>
                  <a:pt x="1828" y="222"/>
                  <a:pt x="1844" y="217"/>
                  <a:pt x="1872" y="217"/>
                </a:cubicBezTo>
                <a:lnTo>
                  <a:pt x="1977" y="217"/>
                </a:lnTo>
                <a:cubicBezTo>
                  <a:pt x="2008" y="217"/>
                  <a:pt x="2022" y="222"/>
                  <a:pt x="2018" y="234"/>
                </a:cubicBezTo>
                <a:lnTo>
                  <a:pt x="1990" y="334"/>
                </a:lnTo>
                <a:cubicBezTo>
                  <a:pt x="1987" y="345"/>
                  <a:pt x="1970" y="351"/>
                  <a:pt x="1939" y="351"/>
                </a:cubicBezTo>
                <a:lnTo>
                  <a:pt x="1835" y="351"/>
                </a:lnTo>
                <a:cubicBezTo>
                  <a:pt x="1807" y="351"/>
                  <a:pt x="1794" y="345"/>
                  <a:pt x="1797" y="334"/>
                </a:cubicBezTo>
                <a:lnTo>
                  <a:pt x="1818" y="259"/>
                </a:lnTo>
                <a:lnTo>
                  <a:pt x="1885" y="259"/>
                </a:lnTo>
                <a:lnTo>
                  <a:pt x="1866" y="329"/>
                </a:lnTo>
                <a:lnTo>
                  <a:pt x="1924" y="329"/>
                </a:lnTo>
                <a:close/>
              </a:path>
              <a:path w="2022" h="468">
                <a:moveTo>
                  <a:pt x="1472" y="239"/>
                </a:moveTo>
                <a:lnTo>
                  <a:pt x="1464" y="268"/>
                </a:lnTo>
                <a:lnTo>
                  <a:pt x="1516" y="268"/>
                </a:lnTo>
                <a:lnTo>
                  <a:pt x="1524" y="239"/>
                </a:lnTo>
                <a:lnTo>
                  <a:pt x="1472" y="239"/>
                </a:lnTo>
                <a:close/>
                <a:moveTo>
                  <a:pt x="1573" y="351"/>
                </a:moveTo>
                <a:lnTo>
                  <a:pt x="1580" y="351"/>
                </a:lnTo>
                <a:lnTo>
                  <a:pt x="1604" y="351"/>
                </a:lnTo>
                <a:lnTo>
                  <a:pt x="1621" y="351"/>
                </a:lnTo>
                <a:cubicBezTo>
                  <a:pt x="1643" y="351"/>
                  <a:pt x="1650" y="340"/>
                  <a:pt x="1652" y="334"/>
                </a:cubicBezTo>
                <a:lnTo>
                  <a:pt x="1652" y="332"/>
                </a:lnTo>
                <a:lnTo>
                  <a:pt x="1678" y="241"/>
                </a:lnTo>
                <a:lnTo>
                  <a:pt x="1737" y="241"/>
                </a:lnTo>
                <a:lnTo>
                  <a:pt x="1706" y="351"/>
                </a:lnTo>
                <a:lnTo>
                  <a:pt x="1773" y="351"/>
                </a:lnTo>
                <a:lnTo>
                  <a:pt x="1806" y="232"/>
                </a:lnTo>
                <a:cubicBezTo>
                  <a:pt x="1810" y="221"/>
                  <a:pt x="1795" y="215"/>
                  <a:pt x="1764" y="215"/>
                </a:cubicBezTo>
                <a:lnTo>
                  <a:pt x="1684" y="220"/>
                </a:lnTo>
                <a:lnTo>
                  <a:pt x="1685" y="217"/>
                </a:lnTo>
                <a:lnTo>
                  <a:pt x="1618" y="217"/>
                </a:lnTo>
                <a:lnTo>
                  <a:pt x="1586" y="329"/>
                </a:lnTo>
                <a:lnTo>
                  <a:pt x="1585" y="329"/>
                </a:lnTo>
                <a:lnTo>
                  <a:pt x="1557" y="329"/>
                </a:lnTo>
                <a:lnTo>
                  <a:pt x="1496" y="329"/>
                </a:lnTo>
                <a:lnTo>
                  <a:pt x="1496" y="329"/>
                </a:lnTo>
                <a:lnTo>
                  <a:pt x="1447" y="329"/>
                </a:lnTo>
                <a:lnTo>
                  <a:pt x="1458" y="289"/>
                </a:lnTo>
                <a:lnTo>
                  <a:pt x="1562" y="289"/>
                </a:lnTo>
                <a:lnTo>
                  <a:pt x="1579" y="283"/>
                </a:lnTo>
                <a:lnTo>
                  <a:pt x="1593" y="234"/>
                </a:lnTo>
                <a:cubicBezTo>
                  <a:pt x="1596" y="222"/>
                  <a:pt x="1584" y="217"/>
                  <a:pt x="1555" y="217"/>
                </a:cubicBezTo>
                <a:lnTo>
                  <a:pt x="1454" y="217"/>
                </a:lnTo>
                <a:cubicBezTo>
                  <a:pt x="1425" y="217"/>
                  <a:pt x="1409" y="222"/>
                  <a:pt x="1406" y="234"/>
                </a:cubicBezTo>
                <a:lnTo>
                  <a:pt x="1378" y="334"/>
                </a:lnTo>
                <a:cubicBezTo>
                  <a:pt x="1375" y="345"/>
                  <a:pt x="1388" y="351"/>
                  <a:pt x="1416" y="351"/>
                </a:cubicBezTo>
                <a:lnTo>
                  <a:pt x="1557" y="351"/>
                </a:lnTo>
                <a:lnTo>
                  <a:pt x="1573" y="351"/>
                </a:lnTo>
                <a:lnTo>
                  <a:pt x="1573" y="351"/>
                </a:lnTo>
                <a:close/>
              </a:path>
              <a:path w="2022" h="468">
                <a:moveTo>
                  <a:pt x="1293" y="328"/>
                </a:moveTo>
                <a:lnTo>
                  <a:pt x="1318" y="239"/>
                </a:lnTo>
                <a:lnTo>
                  <a:pt x="1298" y="239"/>
                </a:lnTo>
                <a:cubicBezTo>
                  <a:pt x="1284" y="239"/>
                  <a:pt x="1273" y="241"/>
                  <a:pt x="1266" y="244"/>
                </a:cubicBezTo>
                <a:cubicBezTo>
                  <a:pt x="1260" y="246"/>
                  <a:pt x="1256" y="250"/>
                  <a:pt x="1255" y="256"/>
                </a:cubicBezTo>
                <a:lnTo>
                  <a:pt x="1239" y="311"/>
                </a:lnTo>
                <a:cubicBezTo>
                  <a:pt x="1236" y="322"/>
                  <a:pt x="1248" y="328"/>
                  <a:pt x="1274" y="328"/>
                </a:cubicBezTo>
                <a:lnTo>
                  <a:pt x="1293" y="328"/>
                </a:lnTo>
                <a:close/>
                <a:moveTo>
                  <a:pt x="1170" y="319"/>
                </a:moveTo>
                <a:lnTo>
                  <a:pt x="1190" y="248"/>
                </a:lnTo>
                <a:cubicBezTo>
                  <a:pt x="1192" y="239"/>
                  <a:pt x="1201" y="232"/>
                  <a:pt x="1215" y="226"/>
                </a:cubicBezTo>
                <a:cubicBezTo>
                  <a:pt x="1231" y="220"/>
                  <a:pt x="1250" y="217"/>
                  <a:pt x="1274" y="217"/>
                </a:cubicBezTo>
                <a:lnTo>
                  <a:pt x="1324" y="217"/>
                </a:lnTo>
                <a:lnTo>
                  <a:pt x="1347" y="135"/>
                </a:lnTo>
                <a:lnTo>
                  <a:pt x="1415" y="135"/>
                </a:lnTo>
                <a:lnTo>
                  <a:pt x="1354" y="351"/>
                </a:lnTo>
                <a:lnTo>
                  <a:pt x="1287" y="351"/>
                </a:lnTo>
                <a:lnTo>
                  <a:pt x="1288" y="348"/>
                </a:lnTo>
                <a:lnTo>
                  <a:pt x="1234" y="352"/>
                </a:lnTo>
                <a:cubicBezTo>
                  <a:pt x="1210" y="352"/>
                  <a:pt x="1193" y="349"/>
                  <a:pt x="1181" y="342"/>
                </a:cubicBezTo>
                <a:cubicBezTo>
                  <a:pt x="1171" y="336"/>
                  <a:pt x="1167" y="328"/>
                  <a:pt x="1170" y="319"/>
                </a:cubicBezTo>
              </a:path>
              <a:path w="2022" h="468">
                <a:moveTo>
                  <a:pt x="1081" y="329"/>
                </a:moveTo>
                <a:lnTo>
                  <a:pt x="1106" y="239"/>
                </a:lnTo>
                <a:lnTo>
                  <a:pt x="1047" y="239"/>
                </a:lnTo>
                <a:lnTo>
                  <a:pt x="1022" y="329"/>
                </a:lnTo>
                <a:lnTo>
                  <a:pt x="1081" y="329"/>
                </a:lnTo>
                <a:close/>
                <a:moveTo>
                  <a:pt x="1174" y="234"/>
                </a:moveTo>
                <a:lnTo>
                  <a:pt x="1146" y="334"/>
                </a:lnTo>
                <a:cubicBezTo>
                  <a:pt x="1143" y="345"/>
                  <a:pt x="1126" y="351"/>
                  <a:pt x="1096" y="351"/>
                </a:cubicBezTo>
                <a:lnTo>
                  <a:pt x="991" y="351"/>
                </a:lnTo>
                <a:cubicBezTo>
                  <a:pt x="963" y="351"/>
                  <a:pt x="950" y="345"/>
                  <a:pt x="953" y="334"/>
                </a:cubicBezTo>
                <a:lnTo>
                  <a:pt x="981" y="234"/>
                </a:lnTo>
                <a:cubicBezTo>
                  <a:pt x="985" y="222"/>
                  <a:pt x="1000" y="217"/>
                  <a:pt x="1029" y="217"/>
                </a:cubicBezTo>
                <a:lnTo>
                  <a:pt x="1133" y="217"/>
                </a:lnTo>
                <a:cubicBezTo>
                  <a:pt x="1164" y="217"/>
                  <a:pt x="1178" y="222"/>
                  <a:pt x="1174" y="234"/>
                </a:cubicBezTo>
              </a:path>
              <a:path w="2022" h="468">
                <a:moveTo>
                  <a:pt x="876" y="304"/>
                </a:moveTo>
                <a:lnTo>
                  <a:pt x="942" y="304"/>
                </a:lnTo>
                <a:lnTo>
                  <a:pt x="933" y="334"/>
                </a:lnTo>
                <a:cubicBezTo>
                  <a:pt x="930" y="345"/>
                  <a:pt x="915" y="351"/>
                  <a:pt x="886" y="351"/>
                </a:cubicBezTo>
                <a:lnTo>
                  <a:pt x="785" y="351"/>
                </a:lnTo>
                <a:cubicBezTo>
                  <a:pt x="757" y="351"/>
                  <a:pt x="744" y="345"/>
                  <a:pt x="747" y="334"/>
                </a:cubicBezTo>
                <a:lnTo>
                  <a:pt x="776" y="234"/>
                </a:lnTo>
                <a:cubicBezTo>
                  <a:pt x="779" y="222"/>
                  <a:pt x="795" y="217"/>
                  <a:pt x="823" y="217"/>
                </a:cubicBezTo>
                <a:lnTo>
                  <a:pt x="924" y="217"/>
                </a:lnTo>
                <a:cubicBezTo>
                  <a:pt x="952" y="217"/>
                  <a:pt x="965" y="222"/>
                  <a:pt x="962" y="234"/>
                </a:cubicBezTo>
                <a:lnTo>
                  <a:pt x="954" y="259"/>
                </a:lnTo>
                <a:lnTo>
                  <a:pt x="889" y="259"/>
                </a:lnTo>
                <a:lnTo>
                  <a:pt x="894" y="239"/>
                </a:lnTo>
                <a:lnTo>
                  <a:pt x="841" y="239"/>
                </a:lnTo>
                <a:lnTo>
                  <a:pt x="816" y="329"/>
                </a:lnTo>
                <a:lnTo>
                  <a:pt x="869" y="329"/>
                </a:lnTo>
                <a:lnTo>
                  <a:pt x="876" y="304"/>
                </a:lnTo>
                <a:close/>
              </a:path>
              <a:path w="2022" h="468">
                <a:moveTo>
                  <a:pt x="545" y="277"/>
                </a:moveTo>
                <a:lnTo>
                  <a:pt x="614" y="277"/>
                </a:lnTo>
                <a:lnTo>
                  <a:pt x="600" y="328"/>
                </a:lnTo>
                <a:lnTo>
                  <a:pt x="659" y="328"/>
                </a:lnTo>
                <a:lnTo>
                  <a:pt x="673" y="279"/>
                </a:lnTo>
                <a:lnTo>
                  <a:pt x="576" y="213"/>
                </a:lnTo>
                <a:cubicBezTo>
                  <a:pt x="569" y="208"/>
                  <a:pt x="565" y="203"/>
                  <a:pt x="567" y="199"/>
                </a:cubicBezTo>
                <a:lnTo>
                  <a:pt x="580" y="153"/>
                </a:lnTo>
                <a:cubicBezTo>
                  <a:pt x="581" y="148"/>
                  <a:pt x="586" y="144"/>
                  <a:pt x="595" y="140"/>
                </a:cubicBezTo>
                <a:cubicBezTo>
                  <a:pt x="604" y="137"/>
                  <a:pt x="615" y="135"/>
                  <a:pt x="627" y="135"/>
                </a:cubicBezTo>
                <a:lnTo>
                  <a:pt x="742" y="135"/>
                </a:lnTo>
                <a:cubicBezTo>
                  <a:pt x="755" y="135"/>
                  <a:pt x="765" y="137"/>
                  <a:pt x="771" y="140"/>
                </a:cubicBezTo>
                <a:cubicBezTo>
                  <a:pt x="778" y="144"/>
                  <a:pt x="780" y="148"/>
                  <a:pt x="779" y="153"/>
                </a:cubicBezTo>
                <a:lnTo>
                  <a:pt x="766" y="197"/>
                </a:lnTo>
                <a:lnTo>
                  <a:pt x="697" y="197"/>
                </a:lnTo>
                <a:lnTo>
                  <a:pt x="708" y="159"/>
                </a:lnTo>
                <a:lnTo>
                  <a:pt x="649" y="159"/>
                </a:lnTo>
                <a:lnTo>
                  <a:pt x="638" y="197"/>
                </a:lnTo>
                <a:lnTo>
                  <a:pt x="731" y="259"/>
                </a:lnTo>
                <a:cubicBezTo>
                  <a:pt x="741" y="266"/>
                  <a:pt x="746" y="272"/>
                  <a:pt x="744" y="277"/>
                </a:cubicBezTo>
                <a:lnTo>
                  <a:pt x="728" y="333"/>
                </a:lnTo>
                <a:cubicBezTo>
                  <a:pt x="727" y="338"/>
                  <a:pt x="722" y="342"/>
                  <a:pt x="713" y="346"/>
                </a:cubicBezTo>
                <a:cubicBezTo>
                  <a:pt x="704" y="349"/>
                  <a:pt x="694" y="351"/>
                  <a:pt x="681" y="351"/>
                </a:cubicBezTo>
                <a:lnTo>
                  <a:pt x="566" y="351"/>
                </a:lnTo>
                <a:cubicBezTo>
                  <a:pt x="555" y="351"/>
                  <a:pt x="545" y="349"/>
                  <a:pt x="538" y="346"/>
                </a:cubicBezTo>
                <a:cubicBezTo>
                  <a:pt x="530" y="343"/>
                  <a:pt x="527" y="339"/>
                  <a:pt x="529" y="333"/>
                </a:cubicBezTo>
                <a:lnTo>
                  <a:pt x="545" y="277"/>
                </a:lnTo>
                <a:close/>
              </a:path>
              <a:path w="2022" h="468">
                <a:moveTo>
                  <a:pt x="238" y="386"/>
                </a:moveTo>
                <a:lnTo>
                  <a:pt x="260" y="307"/>
                </a:lnTo>
                <a:lnTo>
                  <a:pt x="146" y="307"/>
                </a:lnTo>
                <a:lnTo>
                  <a:pt x="164" y="233"/>
                </a:lnTo>
                <a:lnTo>
                  <a:pt x="279" y="233"/>
                </a:lnTo>
                <a:lnTo>
                  <a:pt x="298" y="160"/>
                </a:lnTo>
                <a:lnTo>
                  <a:pt x="123" y="160"/>
                </a:lnTo>
                <a:lnTo>
                  <a:pt x="94" y="160"/>
                </a:lnTo>
                <a:cubicBezTo>
                  <a:pt x="94" y="160"/>
                  <a:pt x="58" y="160"/>
                  <a:pt x="50" y="196"/>
                </a:cubicBezTo>
                <a:lnTo>
                  <a:pt x="11" y="352"/>
                </a:lnTo>
                <a:cubicBezTo>
                  <a:pt x="11" y="352"/>
                  <a:pt x="-2" y="386"/>
                  <a:pt x="50" y="386"/>
                </a:cubicBezTo>
                <a:lnTo>
                  <a:pt x="238" y="386"/>
                </a:lnTo>
                <a:close/>
              </a:path>
              <a:path w="2022" h="468">
                <a:moveTo>
                  <a:pt x="319" y="81"/>
                </a:moveTo>
                <a:lnTo>
                  <a:pt x="298" y="160"/>
                </a:lnTo>
                <a:lnTo>
                  <a:pt x="418" y="160"/>
                </a:lnTo>
                <a:lnTo>
                  <a:pt x="401" y="233"/>
                </a:lnTo>
                <a:lnTo>
                  <a:pt x="279" y="233"/>
                </a:lnTo>
                <a:lnTo>
                  <a:pt x="260" y="307"/>
                </a:lnTo>
                <a:lnTo>
                  <a:pt x="435" y="307"/>
                </a:lnTo>
                <a:lnTo>
                  <a:pt x="464" y="307"/>
                </a:lnTo>
                <a:cubicBezTo>
                  <a:pt x="464" y="307"/>
                  <a:pt x="500" y="307"/>
                  <a:pt x="508" y="271"/>
                </a:cubicBezTo>
                <a:lnTo>
                  <a:pt x="544" y="115"/>
                </a:lnTo>
                <a:cubicBezTo>
                  <a:pt x="544" y="115"/>
                  <a:pt x="559" y="81"/>
                  <a:pt x="506" y="81"/>
                </a:cubicBezTo>
                <a:lnTo>
                  <a:pt x="319" y="81"/>
                </a:lnTo>
                <a:close/>
              </a:path>
              <a:path w="2022" h="468">
                <a:moveTo>
                  <a:pt x="206" y="81"/>
                </a:moveTo>
                <a:lnTo>
                  <a:pt x="220" y="21"/>
                </a:lnTo>
                <a:cubicBezTo>
                  <a:pt x="220" y="21"/>
                  <a:pt x="230" y="0"/>
                  <a:pt x="278" y="1"/>
                </a:cubicBezTo>
                <a:lnTo>
                  <a:pt x="338" y="1"/>
                </a:lnTo>
                <a:lnTo>
                  <a:pt x="319" y="81"/>
                </a:lnTo>
                <a:lnTo>
                  <a:pt x="206" y="81"/>
                </a:lnTo>
                <a:close/>
              </a:path>
              <a:path w="2022" h="468">
                <a:moveTo>
                  <a:pt x="359" y="385"/>
                </a:moveTo>
                <a:lnTo>
                  <a:pt x="337" y="446"/>
                </a:lnTo>
                <a:cubicBezTo>
                  <a:pt x="337" y="446"/>
                  <a:pt x="327" y="468"/>
                  <a:pt x="280" y="466"/>
                </a:cubicBezTo>
                <a:lnTo>
                  <a:pt x="220" y="466"/>
                </a:lnTo>
                <a:lnTo>
                  <a:pt x="238" y="386"/>
                </a:lnTo>
                <a:lnTo>
                  <a:pt x="359" y="38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83"/>
  <p:tag name="TABLE_ENDDRAG_RECT" val="33*254*530*48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1478</Words>
  <Application>WPS 演示</Application>
  <PresentationFormat>自定义</PresentationFormat>
  <Paragraphs>144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0" baseType="lpstr">
      <vt:lpstr>Arial</vt:lpstr>
      <vt:lpstr>宋体</vt:lpstr>
      <vt:lpstr>Wingdings</vt:lpstr>
      <vt:lpstr>Arial</vt:lpstr>
      <vt:lpstr>Segoe UI</vt:lpstr>
      <vt:lpstr>Segoe UI</vt:lpstr>
      <vt:lpstr>微软雅黑</vt:lpstr>
      <vt:lpstr>Wingdings</vt:lpstr>
      <vt:lpstr>CIDFont</vt:lpstr>
      <vt:lpstr>Segoe Print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末世与未来</cp:lastModifiedBy>
  <cp:revision>199</cp:revision>
  <dcterms:created xsi:type="dcterms:W3CDTF">2025-07-25T05:38:00Z</dcterms:created>
  <dcterms:modified xsi:type="dcterms:W3CDTF">2025-10-30T01:31:20Z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24F8D5E86D584E16AB2B8F85A189564A_12</vt:lpwstr>
  </property>
  <property fmtid="{D5CDD505-2E9C-101B-9397-08002B2CF9AE}" pid="3" name="KSOProductBuildVer">
    <vt:lpwstr>2052-12.1.0.23125</vt:lpwstr>
  </property>
</Properties>
</file>